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sldIdLst>
    <p:sldId id="309" r:id="rId5"/>
    <p:sldId id="310" r:id="rId6"/>
    <p:sldId id="324" r:id="rId7"/>
    <p:sldId id="314" r:id="rId8"/>
    <p:sldId id="325" r:id="rId9"/>
    <p:sldId id="32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4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3534" y="1357460"/>
            <a:ext cx="6024482" cy="2574460"/>
          </a:xfrm>
        </p:spPr>
        <p:txBody>
          <a:bodyPr/>
          <a:lstStyle/>
          <a:p>
            <a:pPr algn="ctr"/>
            <a:r>
              <a:rPr lang="en-IN" sz="5400" b="0" i="0" u="none" strike="noStrike" baseline="0" dirty="0">
                <a:latin typeface="IBM Plex Sans" panose="020F0502020204030204" pitchFamily="34" charset="0"/>
              </a:rPr>
              <a:t>Heart Disease Diagnostic Analysis </a:t>
            </a:r>
            <a:endParaRPr lang="en-US" sz="41300" dirty="0"/>
          </a:p>
        </p:txBody>
      </p:sp>
      <p:pic>
        <p:nvPicPr>
          <p:cNvPr id="9" name="Graphic 8" descr="Highly detailed hand drawn flower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D7818F9-8E5A-D9D7-A4F6-9BA2E2CF8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2389" r="123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5" y="375373"/>
            <a:ext cx="5857533" cy="1709928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76" y="1230337"/>
            <a:ext cx="10891447" cy="414444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This presentation explores a comprehensive analysis of heart disease diagnoses using Power BI. Our dashboard provides a detailed overview of key metrics and trends related to heart disease, leveraging data to uncover patterns and insights. Through this analysis, we aim to enhance understanding and support informed decision-making in healthcare settings.</a:t>
            </a:r>
            <a:endParaRPr lang="en-US" dirty="0">
              <a:solidFill>
                <a:schemeClr val="accent5"/>
              </a:solidFill>
              <a:latin typeface="Californian FB" panose="0207040306080B030204" pitchFamily="18" charset="77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375373"/>
            <a:ext cx="6555118" cy="1010367"/>
          </a:xfrm>
        </p:spPr>
        <p:txBody>
          <a:bodyPr/>
          <a:lstStyle/>
          <a:p>
            <a:r>
              <a:rPr lang="en-US" sz="4400" dirty="0"/>
              <a:t>Data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14" y="1178351"/>
            <a:ext cx="11079810" cy="4817095"/>
          </a:xfrm>
        </p:spPr>
        <p:txBody>
          <a:bodyPr/>
          <a:lstStyle/>
          <a:p>
            <a:pPr algn="just"/>
            <a:r>
              <a:rPr lang="en-US" sz="2400" dirty="0"/>
              <a:t>The dataset encompasses a range of variables pertinent to heart disease diagnoses, including patient demographics, clinical features, and diagnostic outcomes. Key metrics analyzed include: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/>
              <a:t>Prevalence by Demographics</a:t>
            </a:r>
            <a:r>
              <a:rPr lang="en-US" sz="2400" dirty="0"/>
              <a:t>: Distribution of heart disease across different age groups, genders, and ethnicities.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/>
              <a:t>Clinical Indicators</a:t>
            </a:r>
            <a:r>
              <a:rPr lang="en-US" sz="2400" dirty="0"/>
              <a:t>: Examination of risk factors such as blood pressure, cholesterol levels, and heart rate.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/>
              <a:t>Diagnostic Trends</a:t>
            </a:r>
            <a:r>
              <a:rPr lang="en-US" sz="2400" dirty="0"/>
              <a:t>: Trends over time and geographic distribution of diagnoses.</a:t>
            </a:r>
          </a:p>
          <a:p>
            <a:pPr algn="just">
              <a:buFont typeface="+mj-lt"/>
              <a:buAutoNum type="arabicPeriod"/>
            </a:pPr>
            <a:r>
              <a:rPr lang="en-US" sz="2400" b="1" dirty="0"/>
              <a:t>Outcomes and Prognosis</a:t>
            </a:r>
            <a:r>
              <a:rPr lang="en-US" sz="2400" dirty="0"/>
              <a:t>: Analysis of treatment outcomes and prognosis based on diagnostic categories.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5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86" y="1551701"/>
            <a:ext cx="3866902" cy="3029726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Main KPIs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 Used 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C3F4D62-2E7E-EB0F-E676-661B336B0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21355" y="1783897"/>
            <a:ext cx="580596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Average Blood Pressure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Average Blood Sugar Levels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Average Cholesterol Levels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Chest Pain Incidence Rate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Proportion of High-Risk Individuals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9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71" y="369018"/>
            <a:ext cx="2963505" cy="633573"/>
          </a:xfrm>
        </p:spPr>
        <p:txBody>
          <a:bodyPr/>
          <a:lstStyle/>
          <a:p>
            <a:r>
              <a:rPr lang="en-US" sz="4400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05B98-7B29-16B0-F036-F1885D863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54" y="1023691"/>
            <a:ext cx="9895232" cy="546529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2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A902-FAEB-9B3A-5376-B110218E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5" y="3438144"/>
            <a:ext cx="5904667" cy="2422906"/>
          </a:xfrm>
        </p:spPr>
        <p:txBody>
          <a:bodyPr/>
          <a:lstStyle/>
          <a:p>
            <a:r>
              <a:rPr lang="en-US" sz="2800" dirty="0"/>
              <a:t>Name – Kartik</a:t>
            </a:r>
          </a:p>
          <a:p>
            <a:r>
              <a:rPr lang="en-US" sz="2800" dirty="0"/>
              <a:t>UNID – UMIP15423</a:t>
            </a:r>
          </a:p>
          <a:p>
            <a:r>
              <a:rPr lang="en-US" sz="2800" dirty="0"/>
              <a:t>Batch – 04-07-2024 to 05-08-2024</a:t>
            </a:r>
          </a:p>
          <a:p>
            <a:endParaRPr lang="en-IN" sz="2800" dirty="0"/>
          </a:p>
        </p:txBody>
      </p:sp>
      <p:pic>
        <p:nvPicPr>
          <p:cNvPr id="7" name="Picture Placeholder 12" descr="Silhouette of person boarding train">
            <a:extLst>
              <a:ext uri="{FF2B5EF4-FFF2-40B4-BE49-F238E27FC236}">
                <a16:creationId xmlns:a16="http://schemas.microsoft.com/office/drawing/2014/main" id="{75F29EA4-F5D1-50B3-B9B3-E57584068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226" y="996950"/>
            <a:ext cx="5386843" cy="5029200"/>
          </a:xfrm>
        </p:spPr>
      </p:pic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296086AF-EAAA-4846-8F82-DA17C9897069}" vid="{003F2143-4410-41D4-BFF0-D1F78A704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15</TotalTime>
  <Words>196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Californian FB</vt:lpstr>
      <vt:lpstr>IBM Plex Sans</vt:lpstr>
      <vt:lpstr>Source Sans Pro</vt:lpstr>
      <vt:lpstr>Office Theme</vt:lpstr>
      <vt:lpstr>Heart Disease Diagnostic Analysis </vt:lpstr>
      <vt:lpstr>Introduction</vt:lpstr>
      <vt:lpstr>Data Overview</vt:lpstr>
      <vt:lpstr>Main KPIs  Used </vt:lpstr>
      <vt:lpstr>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Tuteja</dc:creator>
  <cp:lastModifiedBy>Kartik Tuteja</cp:lastModifiedBy>
  <cp:revision>1</cp:revision>
  <dcterms:created xsi:type="dcterms:W3CDTF">2024-07-30T08:46:45Z</dcterms:created>
  <dcterms:modified xsi:type="dcterms:W3CDTF">2024-07-30T09:02:02Z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